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B477A5-5CEB-463D-97B6-27EFF2E04EC1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B3E4D6-C1E6-4F14-BCBD-5709BE7D171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2304256"/>
          </a:xfrm>
        </p:spPr>
        <p:txBody>
          <a:bodyPr/>
          <a:lstStyle/>
          <a:p>
            <a:r>
              <a:rPr lang="es-ES" dirty="0" smtClean="0"/>
              <a:t>La </a:t>
            </a:r>
            <a:r>
              <a:rPr lang="es-ES" dirty="0" err="1" smtClean="0"/>
              <a:t>tecnociència</a:t>
            </a:r>
            <a:r>
              <a:rPr lang="es-ES" dirty="0" smtClean="0"/>
              <a:t>. </a:t>
            </a:r>
            <a:br>
              <a:rPr lang="es-ES" dirty="0" smtClean="0"/>
            </a:br>
            <a:r>
              <a:rPr lang="es-ES" dirty="0" err="1" smtClean="0"/>
              <a:t>Ciència</a:t>
            </a:r>
            <a:r>
              <a:rPr lang="es-ES" dirty="0" smtClean="0"/>
              <a:t> i </a:t>
            </a:r>
            <a:r>
              <a:rPr lang="es-ES" dirty="0" err="1" smtClean="0"/>
              <a:t>tecnologia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80112" y="5229200"/>
            <a:ext cx="3203848" cy="1296144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Sandra Pareja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Alberto Montón</a:t>
            </a:r>
          </a:p>
          <a:p>
            <a:r>
              <a:rPr lang="es-ES" dirty="0" err="1" smtClean="0">
                <a:solidFill>
                  <a:schemeClr val="bg1"/>
                </a:solidFill>
              </a:rPr>
              <a:t>Eduard</a:t>
            </a:r>
            <a:r>
              <a:rPr lang="es-ES" dirty="0" smtClean="0">
                <a:solidFill>
                  <a:schemeClr val="bg1"/>
                </a:solidFill>
              </a:rPr>
              <a:t> Boja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Jordi Garriga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609329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Manresa, 4 de març de 2011</a:t>
            </a:r>
            <a:endParaRPr lang="ca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980928"/>
          </a:xfrm>
        </p:spPr>
        <p:txBody>
          <a:bodyPr>
            <a:normAutofit/>
          </a:bodyPr>
          <a:lstStyle/>
          <a:p>
            <a:r>
              <a:rPr lang="ca-ES" dirty="0" smtClean="0"/>
              <a:t>Què és la </a:t>
            </a:r>
            <a:r>
              <a:rPr lang="ca-ES" dirty="0" err="1" smtClean="0"/>
              <a:t>tecnociència</a:t>
            </a:r>
            <a:r>
              <a:rPr lang="ca-ES" dirty="0" smtClean="0"/>
              <a:t>?				3</a:t>
            </a:r>
          </a:p>
          <a:p>
            <a:r>
              <a:rPr lang="ca-ES" dirty="0" smtClean="0"/>
              <a:t>Una mica d’història					4</a:t>
            </a:r>
          </a:p>
          <a:p>
            <a:r>
              <a:rPr lang="ca-ES" dirty="0" smtClean="0"/>
              <a:t>Objectius						5</a:t>
            </a:r>
          </a:p>
          <a:p>
            <a:r>
              <a:rPr lang="ca-ES" dirty="0" smtClean="0"/>
              <a:t>Conclusions						6</a:t>
            </a:r>
            <a:endParaRPr lang="ca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ca-ES" dirty="0" smtClean="0"/>
              <a:t>Índex</a:t>
            </a:r>
            <a:endParaRPr lang="ca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3456384" cy="3096343"/>
          </a:xfrm>
        </p:spPr>
        <p:txBody>
          <a:bodyPr/>
          <a:lstStyle/>
          <a:p>
            <a:r>
              <a:rPr lang="ca-ES" dirty="0" smtClean="0"/>
              <a:t>Concepte       que engloba ciència                i tecnologia.</a:t>
            </a:r>
          </a:p>
          <a:p>
            <a:pPr>
              <a:buNone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Què és la </a:t>
            </a:r>
            <a:r>
              <a:rPr lang="ca-ES" dirty="0" err="1" smtClean="0"/>
              <a:t>tecnociència</a:t>
            </a:r>
            <a:r>
              <a:rPr lang="ca-ES" dirty="0" smtClean="0"/>
              <a:t>?</a:t>
            </a:r>
            <a:endParaRPr lang="ca-ES" dirty="0"/>
          </a:p>
        </p:txBody>
      </p:sp>
      <p:pic>
        <p:nvPicPr>
          <p:cNvPr id="4" name="3 Imagen" descr="imagesCATQ00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628800"/>
            <a:ext cx="3707854" cy="448941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946443"/>
          </a:xfrm>
        </p:spPr>
        <p:txBody>
          <a:bodyPr/>
          <a:lstStyle/>
          <a:p>
            <a:r>
              <a:rPr lang="ca-ES" dirty="0" smtClean="0"/>
              <a:t>Influència de la ciència sobre la tecnologia.</a:t>
            </a:r>
            <a:endParaRPr lang="ca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Una mica d’història</a:t>
            </a:r>
            <a:endParaRPr lang="ca-ES" dirty="0"/>
          </a:p>
        </p:txBody>
      </p:sp>
      <p:pic>
        <p:nvPicPr>
          <p:cNvPr id="4" name="3 Imagen" descr="roda-primiti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36912"/>
            <a:ext cx="3295228" cy="2811928"/>
          </a:xfrm>
          <a:prstGeom prst="rect">
            <a:avLst/>
          </a:prstGeom>
        </p:spPr>
      </p:pic>
      <p:pic>
        <p:nvPicPr>
          <p:cNvPr id="5" name="4 Imagen" descr="20081105110211!Bridgestone_Potenza_F1_Front_Ti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284984"/>
            <a:ext cx="3960440" cy="29703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Satisfer necessitats tecnològiques i socials.</a:t>
            </a:r>
          </a:p>
          <a:p>
            <a:r>
              <a:rPr lang="ca-ES" dirty="0" smtClean="0"/>
              <a:t>Aplicacions.</a:t>
            </a:r>
            <a:endParaRPr lang="ca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Objectius </a:t>
            </a:r>
            <a:endParaRPr lang="ca-ES" dirty="0"/>
          </a:p>
        </p:txBody>
      </p:sp>
      <p:pic>
        <p:nvPicPr>
          <p:cNvPr id="4" name="3 Imagen" descr="imagesCAH2GIU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48024" y="2566987"/>
            <a:ext cx="4924375" cy="32061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3445843"/>
          </a:xfrm>
        </p:spPr>
        <p:txBody>
          <a:bodyPr/>
          <a:lstStyle/>
          <a:p>
            <a:r>
              <a:rPr lang="ca-ES" dirty="0" smtClean="0"/>
              <a:t>Amb el pas del temps la tecnologia ha passat a dependre de la ciència i no a l'inversa com antigament.</a:t>
            </a:r>
          </a:p>
          <a:p>
            <a:r>
              <a:rPr lang="ca-ES" dirty="0" smtClean="0"/>
              <a:t>La gent no coneix la ciència però si la tecnologia. </a:t>
            </a:r>
            <a:endParaRPr lang="ca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ca-ES" dirty="0" smtClean="0"/>
              <a:t>Conclusions	</a:t>
            </a:r>
            <a:endParaRPr lang="ca-ES" dirty="0"/>
          </a:p>
        </p:txBody>
      </p:sp>
      <p:pic>
        <p:nvPicPr>
          <p:cNvPr id="4" name="3 Imagen" descr="microones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32656"/>
            <a:ext cx="2503165" cy="246978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89</Words>
  <Application>Microsoft Office PowerPoint</Application>
  <PresentationFormat>Presentación en pantalla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La tecnociència.  Ciència i tecnologia</vt:lpstr>
      <vt:lpstr>Índex</vt:lpstr>
      <vt:lpstr>Què és la tecnociència?</vt:lpstr>
      <vt:lpstr>Una mica d’història</vt:lpstr>
      <vt:lpstr>Objectius </vt:lpstr>
      <vt:lpstr>Conclusions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tecnociència.  Ciència i tecnologia</dc:title>
  <dc:creator>Sandra</dc:creator>
  <cp:lastModifiedBy>Sandra</cp:lastModifiedBy>
  <cp:revision>4</cp:revision>
  <dcterms:created xsi:type="dcterms:W3CDTF">2011-03-04T07:43:14Z</dcterms:created>
  <dcterms:modified xsi:type="dcterms:W3CDTF">2011-03-04T08:31:44Z</dcterms:modified>
</cp:coreProperties>
</file>