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D51587-72B5-40B2-8721-A16E12DF751D}" type="datetimeFigureOut">
              <a:rPr lang="es-ES" smtClean="0"/>
              <a:t>04/03/2011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3CADA3-F680-48C0-A8E7-61658B565F04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6000" b="1" dirty="0" err="1" smtClean="0"/>
              <a:t>Deep</a:t>
            </a:r>
            <a:r>
              <a:rPr lang="es-ES_tradnl" sz="6000" b="1" dirty="0" smtClean="0"/>
              <a:t> Blue</a:t>
            </a:r>
            <a:endParaRPr lang="es-ES" sz="6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4556720"/>
            <a:ext cx="7854696" cy="1752600"/>
          </a:xfrm>
        </p:spPr>
        <p:txBody>
          <a:bodyPr>
            <a:normAutofit/>
          </a:bodyPr>
          <a:lstStyle/>
          <a:p>
            <a:pPr algn="just"/>
            <a:r>
              <a:rPr lang="es-ES_tradnl" b="1" dirty="0" err="1" smtClean="0">
                <a:solidFill>
                  <a:schemeClr val="tx1"/>
                </a:solidFill>
              </a:rPr>
              <a:t>Autors</a:t>
            </a:r>
            <a:r>
              <a:rPr lang="es-ES_tradnl" b="1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s-ES_tradnl" dirty="0" err="1" smtClean="0">
                <a:solidFill>
                  <a:schemeClr val="tx1"/>
                </a:solidFill>
              </a:rPr>
              <a:t>Nil</a:t>
            </a:r>
            <a:r>
              <a:rPr lang="es-ES_tradnl" dirty="0" smtClean="0">
                <a:solidFill>
                  <a:schemeClr val="tx1"/>
                </a:solidFill>
              </a:rPr>
              <a:t> </a:t>
            </a:r>
            <a:r>
              <a:rPr lang="es-ES_tradnl" dirty="0" err="1" smtClean="0">
                <a:solidFill>
                  <a:schemeClr val="tx1"/>
                </a:solidFill>
              </a:rPr>
              <a:t>Camprubí</a:t>
            </a:r>
            <a:r>
              <a:rPr lang="es-ES_tradnl" dirty="0" smtClean="0">
                <a:solidFill>
                  <a:schemeClr val="tx1"/>
                </a:solidFill>
              </a:rPr>
              <a:t>, David Garriga, Pau Benet, José Manuel </a:t>
            </a:r>
            <a:r>
              <a:rPr lang="es-ES_tradnl" dirty="0" err="1" smtClean="0">
                <a:solidFill>
                  <a:schemeClr val="tx1"/>
                </a:solidFill>
              </a:rPr>
              <a:t>Randos</a:t>
            </a:r>
            <a:r>
              <a:rPr lang="es-ES_tradnl" dirty="0" smtClean="0">
                <a:solidFill>
                  <a:schemeClr val="tx1"/>
                </a:solidFill>
              </a:rPr>
              <a:t>, Edgar Costa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Què </a:t>
            </a:r>
            <a:r>
              <a:rPr lang="ca-ES" dirty="0"/>
              <a:t>é</a:t>
            </a:r>
            <a:r>
              <a:rPr lang="ca-ES" dirty="0" smtClean="0"/>
              <a:t>s el </a:t>
            </a:r>
            <a:r>
              <a:rPr lang="ca-ES" dirty="0" err="1" smtClean="0"/>
              <a:t>Deep</a:t>
            </a:r>
            <a:r>
              <a:rPr lang="ca-ES" dirty="0" smtClean="0"/>
              <a:t> Blue?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És</a:t>
            </a:r>
            <a:r>
              <a:rPr lang="es-ES_tradnl" dirty="0" smtClean="0"/>
              <a:t> un supercomputador </a:t>
            </a:r>
            <a:r>
              <a:rPr lang="es-ES_tradnl" dirty="0" err="1" smtClean="0"/>
              <a:t>creat</a:t>
            </a:r>
            <a:r>
              <a:rPr lang="es-ES_tradnl" dirty="0" smtClean="0"/>
              <a:t> per IBM </a:t>
            </a:r>
            <a:r>
              <a:rPr lang="es-ES_tradnl" dirty="0" err="1" smtClean="0"/>
              <a:t>l’any</a:t>
            </a:r>
            <a:r>
              <a:rPr lang="es-ES_tradnl" dirty="0" smtClean="0"/>
              <a:t> 1996 </a:t>
            </a:r>
            <a:r>
              <a:rPr lang="es-ES_tradnl" dirty="0" err="1" smtClean="0"/>
              <a:t>amb</a:t>
            </a:r>
            <a:r>
              <a:rPr lang="es-ES_tradnl" dirty="0" smtClean="0"/>
              <a:t> la </a:t>
            </a:r>
            <a:r>
              <a:rPr lang="es-ES_tradnl" dirty="0" err="1" smtClean="0"/>
              <a:t>finalitat</a:t>
            </a:r>
            <a:r>
              <a:rPr lang="es-ES_tradnl" dirty="0" smtClean="0"/>
              <a:t> de </a:t>
            </a:r>
            <a:r>
              <a:rPr lang="es-ES_tradnl" dirty="0" err="1" smtClean="0"/>
              <a:t>guanyar</a:t>
            </a:r>
            <a:r>
              <a:rPr lang="es-ES_tradnl" dirty="0" smtClean="0"/>
              <a:t> el </a:t>
            </a:r>
            <a:r>
              <a:rPr lang="es-ES_tradnl" dirty="0" err="1" smtClean="0"/>
              <a:t>campió</a:t>
            </a:r>
            <a:r>
              <a:rPr lang="es-ES_tradnl" dirty="0" smtClean="0"/>
              <a:t> del </a:t>
            </a:r>
            <a:r>
              <a:rPr lang="es-ES_tradnl" dirty="0" err="1" smtClean="0"/>
              <a:t>món</a:t>
            </a:r>
            <a:r>
              <a:rPr lang="es-ES_tradnl" dirty="0" smtClean="0"/>
              <a:t> </a:t>
            </a:r>
            <a:r>
              <a:rPr lang="es-ES_tradnl" dirty="0" err="1" smtClean="0"/>
              <a:t>d’escacs</a:t>
            </a:r>
            <a:r>
              <a:rPr lang="es-ES_tradnl" dirty="0" smtClean="0"/>
              <a:t>, </a:t>
            </a:r>
            <a:r>
              <a:rPr lang="es-ES_tradnl" dirty="0" err="1" smtClean="0"/>
              <a:t>Garry</a:t>
            </a:r>
            <a:r>
              <a:rPr lang="es-ES_tradnl" dirty="0" smtClean="0"/>
              <a:t> </a:t>
            </a:r>
            <a:r>
              <a:rPr lang="es-ES_tradnl" dirty="0" err="1" smtClean="0"/>
              <a:t>Kasparov</a:t>
            </a:r>
            <a:r>
              <a:rPr lang="es-ES_tradnl" dirty="0" smtClean="0"/>
              <a:t>.</a:t>
            </a:r>
          </a:p>
          <a:p>
            <a:pPr>
              <a:buNone/>
            </a:pPr>
            <a:endParaRPr lang="es-ES_tradnl" dirty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300px-Deep_Bl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049186"/>
            <a:ext cx="2264401" cy="34041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Especificacions</a:t>
            </a:r>
            <a:r>
              <a:rPr lang="es-ES_tradnl" dirty="0" smtClean="0"/>
              <a:t> </a:t>
            </a:r>
            <a:r>
              <a:rPr lang="es-ES_tradnl" dirty="0" err="1" smtClean="0"/>
              <a:t>tècniques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capaç</a:t>
            </a:r>
            <a:r>
              <a:rPr lang="es-ES_tradnl" dirty="0" smtClean="0"/>
              <a:t> de </a:t>
            </a:r>
            <a:r>
              <a:rPr lang="es-ES_tradnl" dirty="0" err="1" smtClean="0"/>
              <a:t>analitzar</a:t>
            </a:r>
            <a:r>
              <a:rPr lang="es-ES_tradnl" dirty="0" smtClean="0"/>
              <a:t> 200,000,000 </a:t>
            </a:r>
            <a:r>
              <a:rPr lang="es-ES_tradnl" dirty="0" err="1" smtClean="0"/>
              <a:t>milions</a:t>
            </a:r>
            <a:r>
              <a:rPr lang="es-ES_tradnl" dirty="0" smtClean="0"/>
              <a:t>      de </a:t>
            </a:r>
            <a:r>
              <a:rPr lang="es-ES_tradnl" dirty="0" err="1" smtClean="0"/>
              <a:t>moviments</a:t>
            </a:r>
            <a:r>
              <a:rPr lang="es-ES_tradnl" dirty="0" smtClean="0"/>
              <a:t> per </a:t>
            </a:r>
            <a:r>
              <a:rPr lang="es-ES_tradnl" dirty="0" err="1" smtClean="0"/>
              <a:t>segon</a:t>
            </a:r>
            <a:endParaRPr lang="es-ES_tradnl" dirty="0"/>
          </a:p>
          <a:p>
            <a:r>
              <a:rPr lang="es-ES_tradnl" dirty="0" err="1" smtClean="0"/>
              <a:t>Evalua</a:t>
            </a:r>
            <a:r>
              <a:rPr lang="es-ES_tradnl" dirty="0" smtClean="0"/>
              <a:t> la </a:t>
            </a:r>
            <a:r>
              <a:rPr lang="es-ES_tradnl" dirty="0" err="1" smtClean="0"/>
              <a:t>posció</a:t>
            </a:r>
            <a:r>
              <a:rPr lang="es-ES_tradnl" dirty="0" smtClean="0"/>
              <a:t> al </a:t>
            </a:r>
            <a:r>
              <a:rPr lang="es-ES_tradnl" dirty="0" err="1" smtClean="0"/>
              <a:t>moment</a:t>
            </a:r>
            <a:endParaRPr lang="es-ES_tradnl" dirty="0" smtClean="0"/>
          </a:p>
          <a:p>
            <a:r>
              <a:rPr lang="es-ES_tradnl" dirty="0" smtClean="0"/>
              <a:t>Conté </a:t>
            </a:r>
            <a:r>
              <a:rPr lang="es-ES_tradnl" dirty="0" err="1" smtClean="0"/>
              <a:t>informació</a:t>
            </a:r>
            <a:r>
              <a:rPr lang="es-ES_tradnl" dirty="0" smtClean="0"/>
              <a:t> de les regles de </a:t>
            </a:r>
            <a:r>
              <a:rPr lang="es-ES_tradnl" dirty="0" err="1" smtClean="0"/>
              <a:t>joc</a:t>
            </a:r>
            <a:endParaRPr lang="es-ES_tradnl" dirty="0" smtClean="0"/>
          </a:p>
          <a:p>
            <a:r>
              <a:rPr lang="es-ES_tradnl" dirty="0" err="1" smtClean="0"/>
              <a:t>Convinant</a:t>
            </a:r>
            <a:r>
              <a:rPr lang="es-ES_tradnl" dirty="0" smtClean="0"/>
              <a:t> </a:t>
            </a:r>
            <a:r>
              <a:rPr lang="es-ES_tradnl" dirty="0" err="1" smtClean="0"/>
              <a:t>aquests</a:t>
            </a:r>
            <a:r>
              <a:rPr lang="es-ES_tradnl" dirty="0" smtClean="0"/>
              <a:t> tres </a:t>
            </a:r>
            <a:r>
              <a:rPr lang="es-ES_tradnl" dirty="0" err="1" smtClean="0"/>
              <a:t>factors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capaç</a:t>
            </a:r>
            <a:r>
              <a:rPr lang="es-ES_tradnl" dirty="0" smtClean="0"/>
              <a:t> </a:t>
            </a:r>
            <a:r>
              <a:rPr lang="es-ES_tradnl" dirty="0" err="1" smtClean="0"/>
              <a:t>d’escollir</a:t>
            </a:r>
            <a:r>
              <a:rPr lang="es-ES_tradnl" dirty="0" smtClean="0"/>
              <a:t> la </a:t>
            </a:r>
            <a:r>
              <a:rPr lang="es-ES_tradnl" dirty="0" err="1" smtClean="0"/>
              <a:t>millor</a:t>
            </a:r>
            <a:r>
              <a:rPr lang="es-ES_tradnl" dirty="0" smtClean="0"/>
              <a:t> jugada</a:t>
            </a:r>
            <a:endParaRPr lang="es-E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Esdeveniments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El 1985 es va crear el primer </a:t>
            </a:r>
            <a:r>
              <a:rPr lang="es-ES_tradnl" dirty="0" err="1" smtClean="0"/>
              <a:t>prototip</a:t>
            </a:r>
            <a:r>
              <a:rPr lang="es-ES_tradnl" dirty="0" smtClean="0"/>
              <a:t> </a:t>
            </a:r>
            <a:r>
              <a:rPr lang="es-ES_tradnl" dirty="0" err="1" smtClean="0"/>
              <a:t>anomenat</a:t>
            </a:r>
            <a:r>
              <a:rPr lang="es-ES_tradnl" dirty="0" smtClean="0"/>
              <a:t> </a:t>
            </a:r>
            <a:r>
              <a:rPr lang="es-ES_tradnl" dirty="0" err="1" smtClean="0"/>
              <a:t>ChipTest</a:t>
            </a:r>
            <a:r>
              <a:rPr lang="es-ES_tradnl" dirty="0" smtClean="0"/>
              <a:t>, el </a:t>
            </a:r>
            <a:r>
              <a:rPr lang="es-ES_tradnl" dirty="0" err="1" smtClean="0"/>
              <a:t>qual</a:t>
            </a:r>
            <a:r>
              <a:rPr lang="es-ES_tradnl" dirty="0" smtClean="0"/>
              <a:t> no va </a:t>
            </a:r>
            <a:r>
              <a:rPr lang="es-ES_tradnl" dirty="0" err="1" smtClean="0"/>
              <a:t>tenir</a:t>
            </a:r>
            <a:r>
              <a:rPr lang="es-ES_tradnl" dirty="0" smtClean="0"/>
              <a:t> </a:t>
            </a:r>
            <a:r>
              <a:rPr lang="es-ES_tradnl" dirty="0" err="1" smtClean="0"/>
              <a:t>èxit</a:t>
            </a:r>
            <a:endParaRPr lang="es-ES_tradnl" dirty="0"/>
          </a:p>
          <a:p>
            <a:r>
              <a:rPr lang="es-ES_tradnl" dirty="0" smtClean="0"/>
              <a:t>El 1989 es va evolucionar </a:t>
            </a:r>
            <a:r>
              <a:rPr lang="es-ES_tradnl" dirty="0" err="1" smtClean="0"/>
              <a:t>fins</a:t>
            </a:r>
            <a:r>
              <a:rPr lang="es-ES_tradnl" dirty="0" smtClean="0"/>
              <a:t> el </a:t>
            </a:r>
            <a:r>
              <a:rPr lang="es-ES_tradnl" dirty="0" err="1" smtClean="0"/>
              <a:t>Deep</a:t>
            </a:r>
            <a:r>
              <a:rPr lang="es-ES_tradnl" dirty="0" smtClean="0"/>
              <a:t> </a:t>
            </a:r>
            <a:r>
              <a:rPr lang="es-ES_tradnl" dirty="0" err="1" smtClean="0"/>
              <a:t>Thought</a:t>
            </a:r>
            <a:r>
              <a:rPr lang="es-ES_tradnl" dirty="0" smtClean="0"/>
              <a:t> </a:t>
            </a:r>
            <a:r>
              <a:rPr lang="es-ES_tradnl" dirty="0" err="1" smtClean="0"/>
              <a:t>tot</a:t>
            </a:r>
            <a:r>
              <a:rPr lang="es-ES_tradnl" dirty="0" smtClean="0"/>
              <a:t> i que també va ser </a:t>
            </a:r>
            <a:r>
              <a:rPr lang="es-ES_tradnl" dirty="0" err="1" smtClean="0"/>
              <a:t>derrotat</a:t>
            </a:r>
            <a:endParaRPr lang="es-ES_tradnl" dirty="0" smtClean="0"/>
          </a:p>
          <a:p>
            <a:r>
              <a:rPr lang="es-ES_tradnl" dirty="0" err="1" smtClean="0"/>
              <a:t>Finalment</a:t>
            </a:r>
            <a:r>
              <a:rPr lang="es-ES_tradnl" dirty="0" smtClean="0"/>
              <a:t> el 1996 es va disputar la primera partida </a:t>
            </a:r>
            <a:r>
              <a:rPr lang="es-ES_tradnl" dirty="0" err="1" smtClean="0"/>
              <a:t>amb</a:t>
            </a:r>
            <a:r>
              <a:rPr lang="es-ES_tradnl" dirty="0" smtClean="0"/>
              <a:t> la primera </a:t>
            </a:r>
            <a:r>
              <a:rPr lang="es-ES_tradnl" dirty="0" err="1" smtClean="0"/>
              <a:t>versió</a:t>
            </a:r>
            <a:r>
              <a:rPr lang="es-ES_tradnl" dirty="0" smtClean="0"/>
              <a:t> del </a:t>
            </a:r>
            <a:r>
              <a:rPr lang="es-ES_tradnl" dirty="0" err="1" smtClean="0"/>
              <a:t>Deep</a:t>
            </a:r>
            <a:r>
              <a:rPr lang="es-ES_tradnl" dirty="0" smtClean="0"/>
              <a:t> Blue (4-2)</a:t>
            </a:r>
          </a:p>
          <a:p>
            <a:r>
              <a:rPr lang="es-ES_tradnl" dirty="0" smtClean="0"/>
              <a:t>El 1997 es va tornar a disputar una </a:t>
            </a:r>
            <a:r>
              <a:rPr lang="es-ES_tradnl" dirty="0" err="1" smtClean="0"/>
              <a:t>altre</a:t>
            </a:r>
            <a:r>
              <a:rPr lang="es-ES_tradnl" dirty="0" smtClean="0"/>
              <a:t> partida </a:t>
            </a:r>
            <a:r>
              <a:rPr lang="es-ES_tradnl" dirty="0" err="1" smtClean="0"/>
              <a:t>amb</a:t>
            </a:r>
            <a:r>
              <a:rPr lang="es-ES_tradnl" dirty="0" smtClean="0"/>
              <a:t> el </a:t>
            </a:r>
            <a:r>
              <a:rPr lang="es-ES_tradnl" dirty="0" err="1" smtClean="0"/>
              <a:t>resultat</a:t>
            </a:r>
            <a:r>
              <a:rPr lang="es-ES_tradnl" dirty="0" smtClean="0"/>
              <a:t> de 2’5-3’5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_tradnl" dirty="0" err="1" smtClean="0"/>
              <a:t>Altres</a:t>
            </a:r>
            <a:r>
              <a:rPr lang="es-ES_tradnl" dirty="0" smtClean="0"/>
              <a:t> </a:t>
            </a:r>
            <a:r>
              <a:rPr lang="es-ES_tradnl" dirty="0" err="1" smtClean="0"/>
              <a:t>computadors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9120"/>
          </a:xfrm>
        </p:spPr>
        <p:txBody>
          <a:bodyPr>
            <a:normAutofit/>
          </a:bodyPr>
          <a:lstStyle/>
          <a:p>
            <a:r>
              <a:rPr lang="es-ES_tradnl" dirty="0" smtClean="0"/>
              <a:t>Un </a:t>
            </a:r>
            <a:r>
              <a:rPr lang="es-ES_tradnl" dirty="0" err="1" smtClean="0"/>
              <a:t>altre</a:t>
            </a:r>
            <a:r>
              <a:rPr lang="es-ES_tradnl" dirty="0"/>
              <a:t> </a:t>
            </a:r>
            <a:r>
              <a:rPr lang="es-ES_tradnl" dirty="0" smtClean="0"/>
              <a:t>cas </a:t>
            </a:r>
            <a:r>
              <a:rPr lang="es-ES_tradnl" dirty="0" err="1" smtClean="0"/>
              <a:t>semblant</a:t>
            </a:r>
            <a:r>
              <a:rPr lang="es-ES_tradnl" dirty="0" smtClean="0"/>
              <a:t> al </a:t>
            </a:r>
            <a:r>
              <a:rPr lang="es-ES_tradnl" dirty="0" err="1" smtClean="0"/>
              <a:t>Deep</a:t>
            </a:r>
            <a:r>
              <a:rPr lang="es-ES_tradnl" dirty="0" smtClean="0"/>
              <a:t> Blue </a:t>
            </a:r>
            <a:r>
              <a:rPr lang="es-ES_tradnl" dirty="0" err="1" smtClean="0"/>
              <a:t>és</a:t>
            </a:r>
            <a:r>
              <a:rPr lang="es-ES_tradnl" dirty="0" smtClean="0"/>
              <a:t> el </a:t>
            </a:r>
            <a:r>
              <a:rPr lang="es-ES_tradnl" dirty="0" err="1" smtClean="0"/>
              <a:t>nou</a:t>
            </a:r>
            <a:r>
              <a:rPr lang="es-ES_tradnl" dirty="0" smtClean="0"/>
              <a:t> </a:t>
            </a:r>
            <a:r>
              <a:rPr lang="es-ES_tradnl" dirty="0" err="1" smtClean="0"/>
              <a:t>ordinador</a:t>
            </a:r>
            <a:r>
              <a:rPr lang="es-ES_tradnl" dirty="0" smtClean="0"/>
              <a:t> Watson, </a:t>
            </a:r>
            <a:r>
              <a:rPr lang="es-ES_tradnl" dirty="0" err="1" smtClean="0"/>
              <a:t>creat</a:t>
            </a:r>
            <a:r>
              <a:rPr lang="es-ES_tradnl" dirty="0" smtClean="0"/>
              <a:t> </a:t>
            </a:r>
            <a:r>
              <a:rPr lang="es-ES_tradnl" dirty="0" err="1" smtClean="0"/>
              <a:t>recentment</a:t>
            </a:r>
            <a:r>
              <a:rPr lang="es-ES_tradnl" dirty="0" smtClean="0"/>
              <a:t> que </a:t>
            </a:r>
            <a:r>
              <a:rPr lang="es-ES_tradnl" dirty="0" err="1" smtClean="0"/>
              <a:t>és</a:t>
            </a:r>
            <a:r>
              <a:rPr lang="es-ES_tradnl" dirty="0" smtClean="0"/>
              <a:t> </a:t>
            </a:r>
            <a:r>
              <a:rPr lang="es-ES_tradnl" dirty="0" err="1" smtClean="0"/>
              <a:t>capaç</a:t>
            </a:r>
            <a:r>
              <a:rPr lang="es-ES_tradnl" dirty="0" smtClean="0"/>
              <a:t> de:</a:t>
            </a:r>
          </a:p>
          <a:p>
            <a:r>
              <a:rPr lang="es-ES_tradnl" dirty="0"/>
              <a:t>D</a:t>
            </a:r>
            <a:r>
              <a:rPr lang="es-ES_tradnl" dirty="0" smtClean="0"/>
              <a:t>onar </a:t>
            </a:r>
            <a:r>
              <a:rPr lang="es-ES_tradnl" dirty="0" err="1" smtClean="0"/>
              <a:t>respostes</a:t>
            </a:r>
            <a:r>
              <a:rPr lang="es-ES_tradnl" dirty="0" smtClean="0"/>
              <a:t> a una pregunta </a:t>
            </a:r>
            <a:r>
              <a:rPr lang="es-ES_tradnl" dirty="0" err="1" smtClean="0"/>
              <a:t>concrecta</a:t>
            </a:r>
            <a:endParaRPr lang="es-ES_tradnl" dirty="0"/>
          </a:p>
          <a:p>
            <a:r>
              <a:rPr lang="es-ES_tradnl" dirty="0" smtClean="0"/>
              <a:t>El </a:t>
            </a:r>
            <a:r>
              <a:rPr lang="es-ES_tradnl" dirty="0" err="1" smtClean="0"/>
              <a:t>passat</a:t>
            </a:r>
            <a:r>
              <a:rPr lang="es-ES_tradnl" dirty="0" smtClean="0"/>
              <a:t> 14 de </a:t>
            </a:r>
            <a:r>
              <a:rPr lang="es-ES_tradnl" dirty="0" err="1" smtClean="0"/>
              <a:t>febrer</a:t>
            </a:r>
            <a:r>
              <a:rPr lang="es-ES_tradnl" dirty="0" smtClean="0"/>
              <a:t> el </a:t>
            </a:r>
            <a:r>
              <a:rPr lang="es-ES_tradnl" dirty="0" err="1" smtClean="0"/>
              <a:t>nou</a:t>
            </a:r>
            <a:r>
              <a:rPr lang="es-ES_tradnl" dirty="0" smtClean="0"/>
              <a:t> computador Watson </a:t>
            </a:r>
            <a:r>
              <a:rPr lang="es-ES_tradnl" dirty="0" err="1" smtClean="0"/>
              <a:t>d’IBM</a:t>
            </a:r>
            <a:r>
              <a:rPr lang="es-ES_tradnl" dirty="0" smtClean="0"/>
              <a:t> va </a:t>
            </a:r>
            <a:r>
              <a:rPr lang="es-ES_tradnl" dirty="0" err="1" smtClean="0"/>
              <a:t>guanyar</a:t>
            </a:r>
            <a:r>
              <a:rPr lang="es-ES_tradnl" dirty="0" smtClean="0"/>
              <a:t> en un </a:t>
            </a:r>
            <a:r>
              <a:rPr lang="es-ES_tradnl" dirty="0" err="1" smtClean="0"/>
              <a:t>concurs</a:t>
            </a:r>
            <a:r>
              <a:rPr lang="es-ES_tradnl" dirty="0" smtClean="0"/>
              <a:t> </a:t>
            </a:r>
            <a:r>
              <a:rPr lang="es-ES_tradnl" dirty="0" err="1" smtClean="0"/>
              <a:t>televisiu</a:t>
            </a:r>
            <a:endParaRPr lang="es-ES_tradnl" dirty="0" smtClean="0"/>
          </a:p>
          <a:p>
            <a:r>
              <a:rPr lang="es-ES_tradnl" dirty="0" err="1" smtClean="0"/>
              <a:t>Asci</a:t>
            </a:r>
            <a:r>
              <a:rPr lang="es-ES_tradnl" dirty="0" smtClean="0"/>
              <a:t> White (</a:t>
            </a:r>
            <a:r>
              <a:rPr lang="es-ES_tradnl" dirty="0" err="1" smtClean="0"/>
              <a:t>desenvolupat</a:t>
            </a:r>
            <a:r>
              <a:rPr lang="es-ES_tradnl" dirty="0" smtClean="0"/>
              <a:t> el 2006)</a:t>
            </a:r>
            <a:endParaRPr lang="es-ES" dirty="0"/>
          </a:p>
        </p:txBody>
      </p:sp>
      <p:pic>
        <p:nvPicPr>
          <p:cNvPr id="4" name="3 Imagen" descr="02_17_Watson_IBM_Jeopar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221088"/>
            <a:ext cx="5688632" cy="25922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Conclusió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Podem</a:t>
            </a:r>
            <a:r>
              <a:rPr lang="es-ES_tradnl" dirty="0" smtClean="0"/>
              <a:t> </a:t>
            </a:r>
            <a:r>
              <a:rPr lang="es-ES_tradnl" dirty="0" err="1" smtClean="0"/>
              <a:t>extreure</a:t>
            </a:r>
            <a:r>
              <a:rPr lang="es-ES_tradnl" dirty="0" smtClean="0"/>
              <a:t> que </a:t>
            </a:r>
            <a:r>
              <a:rPr lang="es-ES_tradnl" dirty="0" err="1" smtClean="0"/>
              <a:t>tot</a:t>
            </a:r>
            <a:r>
              <a:rPr lang="es-ES_tradnl" dirty="0" smtClean="0"/>
              <a:t> i que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ordinadors</a:t>
            </a:r>
            <a:r>
              <a:rPr lang="es-ES_tradnl" dirty="0" smtClean="0"/>
              <a:t> </a:t>
            </a:r>
            <a:r>
              <a:rPr lang="es-ES_tradnl" dirty="0" err="1" smtClean="0"/>
              <a:t>ens</a:t>
            </a:r>
            <a:r>
              <a:rPr lang="es-ES_tradnl" dirty="0" smtClean="0"/>
              <a:t> </a:t>
            </a:r>
            <a:r>
              <a:rPr lang="es-ES_tradnl" dirty="0" err="1" smtClean="0"/>
              <a:t>podem</a:t>
            </a:r>
            <a:r>
              <a:rPr lang="es-ES_tradnl" dirty="0" smtClean="0"/>
              <a:t> arribar a superar en </a:t>
            </a:r>
            <a:r>
              <a:rPr lang="es-ES_tradnl" dirty="0" err="1" smtClean="0"/>
              <a:t>varies</a:t>
            </a:r>
            <a:r>
              <a:rPr lang="es-ES_tradnl" dirty="0" smtClean="0"/>
              <a:t> </a:t>
            </a:r>
            <a:r>
              <a:rPr lang="es-ES_tradnl" dirty="0" err="1" smtClean="0"/>
              <a:t>ocasions</a:t>
            </a:r>
            <a:r>
              <a:rPr lang="es-ES_tradnl" dirty="0" smtClean="0"/>
              <a:t>, </a:t>
            </a:r>
            <a:r>
              <a:rPr lang="es-ES_tradnl" dirty="0" err="1" smtClean="0"/>
              <a:t>sense</a:t>
            </a:r>
            <a:r>
              <a:rPr lang="es-ES_tradnl" dirty="0" smtClean="0"/>
              <a:t> </a:t>
            </a:r>
            <a:r>
              <a:rPr lang="es-ES_tradnl" dirty="0" err="1" smtClean="0"/>
              <a:t>nosaltres</a:t>
            </a:r>
            <a:r>
              <a:rPr lang="es-ES_tradnl" dirty="0" smtClean="0"/>
              <a:t> no </a:t>
            </a:r>
            <a:r>
              <a:rPr lang="es-ES_tradnl" dirty="0" err="1" smtClean="0"/>
              <a:t>podrien</a:t>
            </a:r>
            <a:r>
              <a:rPr lang="es-ES_tradnl" dirty="0" smtClean="0"/>
              <a:t> existir.</a:t>
            </a:r>
          </a:p>
          <a:p>
            <a:endParaRPr lang="es-ES_tradnl" dirty="0" smtClean="0"/>
          </a:p>
          <a:p>
            <a:endParaRPr lang="es-ES" dirty="0"/>
          </a:p>
        </p:txBody>
      </p:sp>
      <p:pic>
        <p:nvPicPr>
          <p:cNvPr id="4" name="3 Imagen" descr="Deep-Blu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782141"/>
            <a:ext cx="3888432" cy="288721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224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Deep Blue</vt:lpstr>
      <vt:lpstr>Què és el Deep Blue?</vt:lpstr>
      <vt:lpstr>Especificacions tècniques</vt:lpstr>
      <vt:lpstr>Esdeveniments</vt:lpstr>
      <vt:lpstr>Altres computadors</vt:lpstr>
      <vt:lpstr>Conclusió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Blue</dc:title>
  <dc:creator>edgar</dc:creator>
  <cp:lastModifiedBy>edgar</cp:lastModifiedBy>
  <cp:revision>2</cp:revision>
  <dcterms:created xsi:type="dcterms:W3CDTF">2011-03-04T07:44:28Z</dcterms:created>
  <dcterms:modified xsi:type="dcterms:W3CDTF">2011-03-04T08:34:29Z</dcterms:modified>
</cp:coreProperties>
</file>